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90" autoAdjust="0"/>
    <p:restoredTop sz="94660"/>
  </p:normalViewPr>
  <p:slideViewPr>
    <p:cSldViewPr snapToGrid="0">
      <p:cViewPr varScale="1">
        <p:scale>
          <a:sx n="89" d="100"/>
          <a:sy n="89" d="100"/>
        </p:scale>
        <p:origin x="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786A-1484-4298-BB40-E3B3E81E8466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A87F-F396-4A2B-B522-CAEA264C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343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786A-1484-4298-BB40-E3B3E81E8466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A87F-F396-4A2B-B522-CAEA264C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85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786A-1484-4298-BB40-E3B3E81E8466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A87F-F396-4A2B-B522-CAEA264C2D3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51839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786A-1484-4298-BB40-E3B3E81E8466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A87F-F396-4A2B-B522-CAEA264C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85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786A-1484-4298-BB40-E3B3E81E8466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A87F-F396-4A2B-B522-CAEA264C2D3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2938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786A-1484-4298-BB40-E3B3E81E8466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A87F-F396-4A2B-B522-CAEA264C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204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786A-1484-4298-BB40-E3B3E81E8466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A87F-F396-4A2B-B522-CAEA264C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283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786A-1484-4298-BB40-E3B3E81E8466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A87F-F396-4A2B-B522-CAEA264C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9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786A-1484-4298-BB40-E3B3E81E8466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A87F-F396-4A2B-B522-CAEA264C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7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786A-1484-4298-BB40-E3B3E81E8466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A87F-F396-4A2B-B522-CAEA264C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392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786A-1484-4298-BB40-E3B3E81E8466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A87F-F396-4A2B-B522-CAEA264C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64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786A-1484-4298-BB40-E3B3E81E8466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A87F-F396-4A2B-B522-CAEA264C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00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786A-1484-4298-BB40-E3B3E81E8466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A87F-F396-4A2B-B522-CAEA264C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090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786A-1484-4298-BB40-E3B3E81E8466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A87F-F396-4A2B-B522-CAEA264C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028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786A-1484-4298-BB40-E3B3E81E8466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A87F-F396-4A2B-B522-CAEA264C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70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786A-1484-4298-BB40-E3B3E81E8466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A87F-F396-4A2B-B522-CAEA264C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77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C786A-1484-4298-BB40-E3B3E81E8466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E67A87F-F396-4A2B-B522-CAEA264C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81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5103" y="142453"/>
            <a:ext cx="1650546" cy="16505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32858" y="552227"/>
            <a:ext cx="55691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400" b="1" dirty="0" smtClean="0">
                <a:latin typeface="Palatino Linotype" panose="02040502050505030304" pitchFamily="18" charset="0"/>
              </a:rPr>
              <a:t>Τμήμα Ηλεκτρολόγων Μηχανικών </a:t>
            </a:r>
            <a:endParaRPr lang="en-US" sz="2400" b="1" dirty="0" smtClean="0">
              <a:latin typeface="Palatino Linotype" panose="02040502050505030304" pitchFamily="18" charset="0"/>
            </a:endParaRPr>
          </a:p>
          <a:p>
            <a:pPr algn="ctr"/>
            <a:r>
              <a:rPr lang="el-GR" sz="2400" b="1" dirty="0" smtClean="0">
                <a:latin typeface="Palatino Linotype" panose="02040502050505030304" pitchFamily="18" charset="0"/>
              </a:rPr>
              <a:t>και Μηχανικών Υπολογιστών</a:t>
            </a:r>
            <a:endParaRPr lang="en-US" sz="2400" b="1" dirty="0">
              <a:latin typeface="Palatino Linotype" panose="0204050205050503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51464" y="2726872"/>
            <a:ext cx="49664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000" b="1" dirty="0" smtClean="0">
                <a:latin typeface="Palatino Linotype" panose="02040502050505030304" pitchFamily="18" charset="0"/>
              </a:rPr>
              <a:t>Πρακτική Άσκηση</a:t>
            </a:r>
            <a:endParaRPr lang="en-US" sz="4000" b="1" dirty="0">
              <a:latin typeface="Palatino Linotype" panose="0204050205050503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51464" y="5483562"/>
            <a:ext cx="47259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>
                <a:latin typeface="Palatino Linotype" panose="02040502050505030304" pitchFamily="18" charset="0"/>
              </a:rPr>
              <a:t>Υπεύθυνη</a:t>
            </a:r>
            <a:r>
              <a:rPr lang="en-US" sz="2400" dirty="0" smtClean="0">
                <a:latin typeface="Palatino Linotype" panose="02040502050505030304" pitchFamily="18" charset="0"/>
              </a:rPr>
              <a:t>: </a:t>
            </a:r>
            <a:r>
              <a:rPr lang="el-GR" sz="2400" dirty="0" smtClean="0">
                <a:latin typeface="Palatino Linotype" panose="02040502050505030304" pitchFamily="18" charset="0"/>
              </a:rPr>
              <a:t>Δήμητρα </a:t>
            </a:r>
            <a:r>
              <a:rPr lang="el-GR" sz="2400" dirty="0" smtClean="0">
                <a:latin typeface="Palatino Linotype" panose="02040502050505030304" pitchFamily="18" charset="0"/>
              </a:rPr>
              <a:t>Βερνάρδου</a:t>
            </a:r>
            <a:endParaRPr lang="en-US" sz="2400" dirty="0" smtClean="0">
              <a:latin typeface="Palatino Linotype" panose="02040502050505030304" pitchFamily="18" charset="0"/>
            </a:endParaRPr>
          </a:p>
          <a:p>
            <a:r>
              <a:rPr lang="en-US" sz="2400" dirty="0" smtClean="0">
                <a:latin typeface="Palatino Linotype" panose="02040502050505030304" pitchFamily="18" charset="0"/>
              </a:rPr>
              <a:t>        dvernardou@hmu.gr</a:t>
            </a:r>
            <a:endParaRPr lang="en-US" sz="24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992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3836"/>
          </a:xfrm>
        </p:spPr>
        <p:txBody>
          <a:bodyPr>
            <a:normAutofit/>
          </a:bodyPr>
          <a:lstStyle/>
          <a:p>
            <a:r>
              <a:rPr lang="el-GR" b="1" dirty="0" smtClean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Γιατί να κάνω Πρακτική Άσκηση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;</a:t>
            </a:r>
            <a:endParaRPr lang="en-US" b="1" dirty="0">
              <a:solidFill>
                <a:schemeClr val="accent5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861" y="1809524"/>
            <a:ext cx="9323613" cy="3880773"/>
          </a:xfrm>
        </p:spPr>
        <p:txBody>
          <a:bodyPr>
            <a:normAutofit/>
          </a:bodyPr>
          <a:lstStyle/>
          <a:p>
            <a:pPr algn="just"/>
            <a:r>
              <a:rPr lang="el-GR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Σύνδεση των θεωρητικών/εργαστηριακών </a:t>
            </a:r>
            <a:r>
              <a:rPr lang="el-GR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σ</a:t>
            </a:r>
            <a:r>
              <a:rPr lang="el-GR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ου </a:t>
            </a:r>
            <a:r>
              <a:rPr lang="el-GR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σπουδών με την αγορά εργασίας (</a:t>
            </a:r>
            <a:r>
              <a:rPr lang="el-GR" sz="20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Ανάπτυξη Επαγγελματικών Προοπτικών</a:t>
            </a:r>
            <a:r>
              <a:rPr lang="el-GR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).</a:t>
            </a:r>
            <a:endParaRPr lang="el-GR" sz="2000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el-GR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Απόκτησή εμπειρίας/προϋπηρεσίας μέσω της ανάληψης πραγματικών ευθυνών και ευκαιριών (</a:t>
            </a:r>
            <a:r>
              <a:rPr lang="el-GR" sz="20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Γνώση και Εμπειρία του Εργασιακού Κόσμου</a:t>
            </a:r>
            <a:r>
              <a:rPr lang="el-GR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).</a:t>
            </a:r>
          </a:p>
          <a:p>
            <a:pPr algn="just"/>
            <a:r>
              <a:rPr lang="el-GR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Τελειώνοντας τις σπουδές σου θα έχεις δύο βασικά πλεονεκτήματα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: </a:t>
            </a:r>
            <a:r>
              <a:rPr lang="el-GR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το πτυχίο σου και εργασιακή εμπειρία (</a:t>
            </a:r>
            <a:r>
              <a:rPr lang="el-GR" sz="20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Ανταγωνιστικό Πλεονέκτημα</a:t>
            </a:r>
            <a:r>
              <a:rPr lang="el-GR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).</a:t>
            </a:r>
          </a:p>
          <a:p>
            <a:pPr algn="just"/>
            <a:r>
              <a:rPr lang="el-GR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Πιθανότητα πρόσληψης μετά την ολοκλήρωση των σπουδών σου (</a:t>
            </a:r>
            <a:r>
              <a:rPr lang="el-GR" sz="20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Προοπτικές Εξέλιξης</a:t>
            </a:r>
            <a:r>
              <a:rPr lang="el-GR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).</a:t>
            </a:r>
          </a:p>
          <a:p>
            <a:pPr algn="just"/>
            <a:r>
              <a:rPr lang="el-GR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Εργασία με συγκεκριμένο ωράριο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l-GR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σε πραγματικές συνθήκες με ανταμοιβή του κόπου σου (</a:t>
            </a:r>
            <a:r>
              <a:rPr lang="el-GR" sz="20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Οικονομική Ανεξαρτησία</a:t>
            </a:r>
            <a:r>
              <a:rPr lang="el-GR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).</a:t>
            </a:r>
            <a:endParaRPr lang="en-US" sz="20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605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3836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Πότε μπορώ να κάνω Πρακτική Άσκηση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;</a:t>
            </a:r>
            <a:endParaRPr lang="en-US" b="1" dirty="0">
              <a:solidFill>
                <a:schemeClr val="accent5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13861" y="2535082"/>
            <a:ext cx="9323613" cy="168905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l-GR" sz="2800" dirty="0" smtClean="0">
                <a:latin typeface="Palatino Linotype" panose="02040502050505030304" pitchFamily="18" charset="0"/>
              </a:rPr>
              <a:t>Μπορούν να κάνουν Πρακτική Άσκηση όσοι είναι </a:t>
            </a:r>
            <a:r>
              <a:rPr lang="el-GR" sz="2800" b="1" u="sng" dirty="0" smtClean="0">
                <a:latin typeface="Palatino Linotype" panose="02040502050505030304" pitchFamily="18" charset="0"/>
              </a:rPr>
              <a:t>8</a:t>
            </a:r>
            <a:r>
              <a:rPr lang="el-GR" sz="2800" b="1" u="sng" baseline="30000" dirty="0" smtClean="0">
                <a:latin typeface="Palatino Linotype" panose="02040502050505030304" pitchFamily="18" charset="0"/>
              </a:rPr>
              <a:t>ο</a:t>
            </a:r>
            <a:r>
              <a:rPr lang="el-GR" sz="2800" b="1" u="sng" dirty="0" smtClean="0">
                <a:latin typeface="Palatino Linotype" panose="02040502050505030304" pitchFamily="18" charset="0"/>
              </a:rPr>
              <a:t> εξάμηνο και πάνω</a:t>
            </a:r>
            <a:r>
              <a:rPr lang="el-GR" sz="2800" dirty="0" smtClean="0">
                <a:latin typeface="Palatino Linotype" panose="02040502050505030304" pitchFamily="18" charset="0"/>
              </a:rPr>
              <a:t> και να έχουν συγκεντρώσει </a:t>
            </a:r>
            <a:r>
              <a:rPr lang="el-GR" sz="2800" b="1" u="sng" dirty="0" smtClean="0">
                <a:latin typeface="Palatino Linotype" panose="02040502050505030304" pitchFamily="18" charset="0"/>
              </a:rPr>
              <a:t>180 </a:t>
            </a:r>
            <a:r>
              <a:rPr lang="en-US" sz="2800" b="1" u="sng" dirty="0" smtClean="0">
                <a:latin typeface="Palatino Linotype" panose="02040502050505030304" pitchFamily="18" charset="0"/>
              </a:rPr>
              <a:t>ECTS</a:t>
            </a:r>
            <a:r>
              <a:rPr lang="en-US" sz="2800" dirty="0" smtClean="0">
                <a:latin typeface="Palatino Linotype" panose="02040502050505030304" pitchFamily="18" charset="0"/>
              </a:rPr>
              <a:t> </a:t>
            </a:r>
            <a:r>
              <a:rPr lang="el-GR" sz="2800" dirty="0" smtClean="0">
                <a:latin typeface="Palatino Linotype" panose="02040502050505030304" pitchFamily="18" charset="0"/>
              </a:rPr>
              <a:t>από υποχρεωτικά και επιλογής μαθήματα.</a:t>
            </a:r>
          </a:p>
          <a:p>
            <a:pPr marL="0" indent="0" algn="ctr">
              <a:buNone/>
            </a:pPr>
            <a:endParaRPr lang="el-GR" sz="2800" dirty="0">
              <a:latin typeface="Palatino Linotype" panose="02040502050505030304" pitchFamily="18" charset="0"/>
            </a:endParaRPr>
          </a:p>
          <a:p>
            <a:pPr marL="0" indent="0" algn="ctr">
              <a:buNone/>
            </a:pPr>
            <a:r>
              <a:rPr lang="el-GR" sz="28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Προσοχή</a:t>
            </a:r>
            <a:r>
              <a:rPr lang="en-US" sz="28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:</a:t>
            </a:r>
            <a:r>
              <a:rPr lang="en-US" sz="2800" dirty="0" smtClean="0">
                <a:latin typeface="Palatino Linotype" panose="02040502050505030304" pitchFamily="18" charset="0"/>
              </a:rPr>
              <a:t> </a:t>
            </a:r>
            <a:r>
              <a:rPr lang="el-GR" sz="2800" dirty="0" smtClean="0">
                <a:latin typeface="Palatino Linotype" panose="02040502050505030304" pitchFamily="18" charset="0"/>
              </a:rPr>
              <a:t>Διαρκεί 3 μήνες.</a:t>
            </a:r>
            <a:endParaRPr lang="el-GR" sz="28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094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3836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Που μπορώ να κάνω Πρακτική Άσκηση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;</a:t>
            </a:r>
            <a:endParaRPr lang="en-US" b="1" dirty="0">
              <a:solidFill>
                <a:schemeClr val="accent5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13861" y="2654352"/>
            <a:ext cx="9323613" cy="1689050"/>
          </a:xfrm>
        </p:spPr>
        <p:txBody>
          <a:bodyPr>
            <a:normAutofit fontScale="92500" lnSpcReduction="20000"/>
          </a:bodyPr>
          <a:lstStyle/>
          <a:p>
            <a:pPr algn="ctr">
              <a:buFont typeface="Wingdings" panose="05000000000000000000" pitchFamily="2" charset="2"/>
              <a:buChar char="ü"/>
            </a:pPr>
            <a:r>
              <a:rPr lang="el-GR" sz="2800" dirty="0" smtClean="0">
                <a:latin typeface="Palatino Linotype" panose="02040502050505030304" pitchFamily="18" charset="0"/>
              </a:rPr>
              <a:t>Δημόσιο ή Ιδιωτικό τομέα.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el-GR" sz="2800" dirty="0" smtClean="0">
                <a:latin typeface="Palatino Linotype" panose="02040502050505030304" pitchFamily="18" charset="0"/>
              </a:rPr>
              <a:t>Ερευνητικά Εργαστήρια (π.χ. ΙΤΕ).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el-GR" sz="2800" dirty="0" smtClean="0">
                <a:latin typeface="Palatino Linotype" panose="02040502050505030304" pitchFamily="18" charset="0"/>
              </a:rPr>
              <a:t>Η επιλογή μπορεί να γίνει από ήδη προσφερόμενες θέσεις ή  με πρωτοβουλία του φοιτητή.</a:t>
            </a:r>
            <a:endParaRPr lang="el-GR" sz="28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061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3836"/>
          </a:xfrm>
        </p:spPr>
        <p:txBody>
          <a:bodyPr>
            <a:normAutofit/>
          </a:bodyPr>
          <a:lstStyle/>
          <a:p>
            <a:r>
              <a:rPr lang="el-GR" b="1" dirty="0" smtClean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Θα αμείβομαι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;</a:t>
            </a:r>
            <a:endParaRPr lang="en-US" b="1" dirty="0">
              <a:solidFill>
                <a:schemeClr val="accent5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13861" y="2654352"/>
            <a:ext cx="9323613" cy="16890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800" dirty="0" smtClean="0">
                <a:latin typeface="Palatino Linotype" panose="02040502050505030304" pitchFamily="18" charset="0"/>
              </a:rPr>
              <a:t>Η Πρακτική Άσκηση χρηματοδοτείται μέσω του προγράμματος ΕΣΠΑ.</a:t>
            </a:r>
            <a:endParaRPr lang="el-GR" sz="28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023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3836"/>
          </a:xfrm>
        </p:spPr>
        <p:txBody>
          <a:bodyPr>
            <a:normAutofit/>
          </a:bodyPr>
          <a:lstStyle/>
          <a:p>
            <a:r>
              <a:rPr lang="el-GR" b="1" dirty="0" smtClean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Ποια είναι η διαδικασία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;</a:t>
            </a:r>
            <a:endParaRPr lang="en-US" b="1" dirty="0">
              <a:solidFill>
                <a:schemeClr val="accent5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13861" y="2654352"/>
            <a:ext cx="9323613" cy="16890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800" dirty="0" smtClean="0">
                <a:latin typeface="Palatino Linotype" panose="02040502050505030304" pitchFamily="18" charset="0"/>
              </a:rPr>
              <a:t>Ακολουθώ ένα προς ένα τα βήματα που περιγράφονται στην ιστοσελίδα της Πρακτικής Άσκησης.</a:t>
            </a:r>
            <a:endParaRPr lang="el-GR" sz="28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9891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108</TotalTime>
  <Words>200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Palatino Linotype</vt:lpstr>
      <vt:lpstr>Trebuchet MS</vt:lpstr>
      <vt:lpstr>Wingdings</vt:lpstr>
      <vt:lpstr>Wingdings 3</vt:lpstr>
      <vt:lpstr>Facet</vt:lpstr>
      <vt:lpstr>PowerPoint Presentation</vt:lpstr>
      <vt:lpstr>Γιατί να κάνω Πρακτική Άσκηση;</vt:lpstr>
      <vt:lpstr>Πότε μπορώ να κάνω Πρακτική Άσκηση;</vt:lpstr>
      <vt:lpstr>Που μπορώ να κάνω Πρακτική Άσκηση;</vt:lpstr>
      <vt:lpstr>Θα αμείβομαι;</vt:lpstr>
      <vt:lpstr>Ποια είναι η διαδικασία;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</cp:revision>
  <dcterms:created xsi:type="dcterms:W3CDTF">2022-12-01T08:46:02Z</dcterms:created>
  <dcterms:modified xsi:type="dcterms:W3CDTF">2023-01-24T07:15:05Z</dcterms:modified>
</cp:coreProperties>
</file>